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Relationship Id="rId112" Type="http://schemas.openxmlformats.org/officeDocument/2006/relationships/slide" Target="slides/slide100.xml"/><Relationship Id="rId113" Type="http://schemas.openxmlformats.org/officeDocument/2006/relationships/slide" Target="slides/slide101.xml"/><Relationship Id="rId114" Type="http://schemas.openxmlformats.org/officeDocument/2006/relationships/slide" Target="slides/slide102.xml"/><Relationship Id="rId115" Type="http://schemas.openxmlformats.org/officeDocument/2006/relationships/slide" Target="slides/slide103.xml"/><Relationship Id="rId116" Type="http://schemas.openxmlformats.org/officeDocument/2006/relationships/slide" Target="slides/slide10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Merk op dat bij het omschakelen naar de Switched Capacitor implementatie de laatste stage (inverterende opamp) verdwenen  is. </a:t>
            </a:r>
          </a:p>
          <a:p>
            <a:r>
              <a:t>De truc is dat voor R3 de klokken omgewisseld zijn, waardoor de stomen omgekeerd zijn en het geheel zich dus gedraagt als een negatieve weerstand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notesSlide" Target="../notesSlides/notesSlide2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1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48742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Verbeterde Switched Capacitor weerstand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8399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707928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 BiQuad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50765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39496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39496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283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28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2619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2513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48742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39496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386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5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5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Rkx 5 4 100k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Rx 4 0 100k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1 0 AC 0.5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39496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39496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hoogdoorlaat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432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341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 (2)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014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03" y="539496"/>
            <a:ext cx="66857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7" y="539496"/>
            <a:ext cx="950254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248742"/>
            <a:ext cx="939165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t>Laagdoorlaat filter (</a:t>
            </a:r>
            <a:r>
              <a:rPr b="1"/>
              <a:t>low-pass filter</a:t>
            </a:r>
            <a:r>
              <a:t>)</a:t>
            </a:r>
          </a:p>
          <a:p>
            <a:pPr lvl="1"/>
            <a:r>
              <a:t>Hoogdoorlaat filter (</a:t>
            </a:r>
            <a:r>
              <a:rPr b="1"/>
              <a:t>high-pass filter</a:t>
            </a:r>
            <a:r>
              <a:t>)</a:t>
            </a:r>
          </a:p>
          <a:p>
            <a:pPr lvl="1"/>
            <a:r>
              <a:t>Alles doorlaat filter (</a:t>
            </a:r>
            <a:r>
              <a:rPr b="1"/>
              <a:t>all-pass filter</a:t>
            </a:r>
            <a:r>
              <a:t>)</a:t>
            </a:r>
          </a:p>
          <a:p>
            <a:pPr lvl="1"/>
            <a:r>
              <a:t>Banddoorlaat filter (</a:t>
            </a:r>
            <a:r>
              <a:rPr b="1"/>
              <a:t>band-pass filter</a:t>
            </a:r>
            <a:r>
              <a:t>)</a:t>
            </a:r>
          </a:p>
          <a:p>
            <a:pPr lvl="1"/>
            <a:r>
              <a:t>Bandsper filter (</a:t>
            </a:r>
            <a:r>
              <a:rPr b="1"/>
              <a:t>band-stop filter</a:t>
            </a:r>
            <a: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Hiervoor gaan we typisch de transferfunctie herschrijven als functie van de parameter S, die gelijk is aan: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48742"/>
            <a:ext cx="1247775" cy="8572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3380312"/>
            <a:ext cx="5000625" cy="857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7" y="4511882"/>
            <a:ext cx="50387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hoogdoorlaatfilter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48742"/>
            <a:ext cx="12477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banddoorlaatfilter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248742"/>
            <a:ext cx="4467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rPr b="1"/>
              <a:t>Butterworth</a:t>
            </a:r>
            <a:r>
              <a:t> filter</a:t>
            </a:r>
          </a:p>
          <a:p>
            <a:pPr lvl="1"/>
            <a:r>
              <a:rPr b="1"/>
              <a:t>Chebyshev</a:t>
            </a:r>
            <a:r>
              <a:t> filter</a:t>
            </a:r>
          </a:p>
          <a:p>
            <a:pPr lvl="1"/>
            <a:r>
              <a:rPr b="1"/>
              <a:t>Invers Chebyshev</a:t>
            </a:r>
            <a:r>
              <a:t> filter</a:t>
            </a:r>
          </a:p>
          <a:p>
            <a:pPr lvl="1"/>
            <a:r>
              <a:rPr b="1"/>
              <a:t>Bessel-Thomson</a:t>
            </a:r>
            <a:r>
              <a:t> 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transferfunctie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63142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coëfficiënten van de veeltermen in de transferfunctie.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coëfficiënten: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48742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48742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39496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39496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39496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39496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48742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39496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48742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39496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20342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39496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transferfunctie is:</a:t>
            </a:r>
          </a:p>
          <a:p>
            <a:pPr lvl="1"/>
            <a:r>
              <a:t>n rimpels in de doorlaatband</a:t>
            </a:r>
          </a:p>
          <a:p>
            <a:pPr/>
          </a:p>
          <a:p>
            <a:pPr/>
            <a:r>
              <a:t>met:</a:t>
            </a:r>
          </a:p>
          <a:p>
            <a:pPr/>
          </a:p>
          <a:p>
            <a:pPr/>
            <a:r>
              <a:t>met S voor een laagdoorlaatfilter:</a:t>
            </a:r>
          </a:p>
          <a:p>
            <a:pPr/>
          </a:p>
          <a:p>
            <a:pPr/>
            <a:r>
              <a:t>De amplitude voor </a:t>
            </a:r>
            <a:r>
              <a:t>ω=ω o</a:t>
            </a:r>
            <a:r>
              <a:t> is:</a:t>
            </a:r>
          </a:p>
          <a:p>
            <a:pPr lvl="1"/>
            <a:r>
              <a:t>dit is ook de amplitude van de rimpel</a:t>
            </a:r>
          </a:p>
          <a:p>
            <a:pPr/>
          </a:p>
          <a:p>
            <a:pPr/>
            <a:r>
              <a:t>Boven deze frequentie daalt deze functie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Transferfunctie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25" y="1151462"/>
            <a:ext cx="3714750" cy="9048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7" y="2330657"/>
            <a:ext cx="420052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5" y="2995502"/>
            <a:ext cx="1276350" cy="8572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4127072"/>
            <a:ext cx="4152900" cy="904875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225" y="5306267"/>
            <a:ext cx="37147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verschil even en oneven orde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876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752856"/>
            <a:ext cx="37147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Deze laagdoorlaatfilter heeft enkel polen</a:t>
            </a:r>
          </a:p>
          <a:p>
            <a:pPr/>
            <a:r>
              <a:t>Deze polen liggen op een ellips in het complexe vlak</a:t>
            </a:r>
          </a:p>
          <a:p>
            <a:pPr/>
            <a:r>
              <a:t>We plaatsen de polen eerst zoals Butterworth op een circel</a:t>
            </a:r>
          </a:p>
          <a:p>
            <a:pPr/>
            <a:r>
              <a:t>Op basis van de rimpel bepalen we de parameter a:</a:t>
            </a:r>
          </a:p>
          <a:p>
            <a:pPr/>
          </a:p>
          <a:p>
            <a:pPr/>
            <a:r>
              <a:t>De reële as vermenigvuldigen we met:</a:t>
            </a:r>
          </a:p>
          <a:p>
            <a:pPr/>
            <a:r>
              <a:t>De complexe as vermenigvuldigen we met:</a:t>
            </a:r>
          </a:p>
          <a:p>
            <a:pPr/>
          </a:p>
          <a:p>
            <a:pPr/>
            <a:r>
              <a:t>De polen met hetzelfde reëel deel vormen een 2de graads veelterm: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plaats van de polen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887" y="2248742"/>
            <a:ext cx="25622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62" y="3515567"/>
            <a:ext cx="166687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3631772"/>
            <a:ext cx="1714500" cy="39052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187" y="4753817"/>
            <a:ext cx="30956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transferfunctie is:</a:t>
            </a:r>
          </a:p>
          <a:p>
            <a:pPr lvl="1"/>
            <a:r>
              <a:t>n rimpels in de sperband</a:t>
            </a:r>
          </a:p>
          <a:p>
            <a:pPr/>
          </a:p>
          <a:p>
            <a:pPr/>
            <a:r>
              <a:t>met:</a:t>
            </a:r>
          </a:p>
          <a:p>
            <a:pPr/>
          </a:p>
          <a:p>
            <a:pPr/>
            <a:r>
              <a:t>met S voor een laagdoorlaatfilter:</a:t>
            </a:r>
          </a:p>
          <a:p>
            <a:pPr/>
          </a:p>
          <a:p>
            <a:pPr/>
            <a:r>
              <a:t>De polen zijn de omgekeerden </a:t>
            </a:r>
          </a:p>
          <a:p>
            <a:pPr/>
            <a:r>
              <a:t>(1/p) is van de Chebyshev filter</a:t>
            </a:r>
          </a:p>
          <a:p>
            <a:pPr lvl="1"/>
            <a:r>
              <a:t>deze liggen niet op een cirkel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Invers Chebyshev filter: Transferfunctie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085" y="1151462"/>
            <a:ext cx="4095750" cy="9620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37" y="2387807"/>
            <a:ext cx="420052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5" y="3052652"/>
            <a:ext cx="127635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willen de output een vaste </a:t>
            </a:r>
          </a:p>
          <a:p>
            <a:pPr/>
            <a:r>
              <a:t>vertraging geven ten opzichte van de ingang.</a:t>
            </a:r>
          </a:p>
          <a:p>
            <a:pPr/>
            <a:r>
              <a:t>    </a:t>
            </a:r>
          </a:p>
          <a:p>
            <a:pPr/>
            <a:r>
              <a:t>Hiervoor moet de fase lineair veranderen met de ingang.</a:t>
            </a:r>
          </a:p>
          <a:p>
            <a:pPr/>
          </a:p>
          <a:p>
            <a:pPr/>
            <a:r>
              <a:t>We drukken de group delay uit als een </a:t>
            </a:r>
          </a:p>
          <a:p>
            <a:pPr/>
            <a:r>
              <a:t>reeksontwikkeling van w, en stellen hierin </a:t>
            </a:r>
          </a:p>
          <a:p>
            <a:pPr/>
            <a:r>
              <a:t>zoveel mogelijk coëfficiënten gelijk aan nul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Bessel-thomson filter (Delay filter)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39496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39496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39496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Weerstanden op chip zijn nooit heel erg nauwkeurig</a:t>
            </a:r>
          </a:p>
          <a:p>
            <a:pPr lvl="1"/>
            <a:r>
              <a:t>We kunnen een weerstand vervangen door een condensator en 2 schakelaars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weerstand (SC)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48742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13587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Het eenvoudige circuit heeft last van de parasitaire capaciteiten</a:t>
            </a:r>
          </a:p>
          <a:p>
            <a:pPr lvl="1"/>
            <a:r>
              <a:t>Het verdubbelen van de schakelaars lost dit probleem 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Betere SC weerstand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48742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13587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